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1"/>
  </p:notesMasterIdLst>
  <p:sldIdLst>
    <p:sldId id="259" r:id="rId4"/>
    <p:sldId id="270" r:id="rId5"/>
    <p:sldId id="271" r:id="rId6"/>
    <p:sldId id="274" r:id="rId7"/>
    <p:sldId id="278" r:id="rId8"/>
    <p:sldId id="281" r:id="rId9"/>
    <p:sldId id="28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ipov" initials="O" lastIdx="2" clrIdx="0">
    <p:extLst>
      <p:ext uri="{19B8F6BF-5375-455C-9EA6-DF929625EA0E}">
        <p15:presenceInfo xmlns:p15="http://schemas.microsoft.com/office/powerpoint/2012/main" userId="Osip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1304" autoAdjust="0"/>
  </p:normalViewPr>
  <p:slideViewPr>
    <p:cSldViewPr>
      <p:cViewPr varScale="1">
        <p:scale>
          <a:sx n="93" d="100"/>
          <a:sy n="93" d="100"/>
        </p:scale>
        <p:origin x="187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6D5ED-2FF5-493A-99BA-292F2F985B41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49D86-B153-4439-AFA4-3C13CF73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2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3/11/2020 12:11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1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3/11/2020 12:11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9557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3/11/2020 12:11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399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3/11/2020 12:11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2001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3/11/2020 12:11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668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8B263312-38AA-4E1E-B2B5-0F8F122B24FE}" type="slidenum">
              <a:rPr lang="en-US" sz="1200" b="0" i="0">
                <a:latin typeface="Calibri"/>
                <a:ea typeface="+mn-ea"/>
                <a:cs typeface="+mn-cs"/>
              </a:rPr>
              <a:t>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888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8B263312-38AA-4E1E-B2B5-0F8F122B24FE}" type="slidenum">
              <a:rPr lang="en-US" sz="1200" b="0" i="0">
                <a:latin typeface="Calibri"/>
                <a:ea typeface="+mn-ea"/>
                <a:cs typeface="+mn-cs"/>
              </a:rPr>
              <a:t>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627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suslugi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27001"/>
            <a:ext cx="8376928" cy="504056"/>
          </a:xfrm>
        </p:spPr>
        <p:txBody>
          <a:bodyPr>
            <a:no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1" i="0" spc="-150" dirty="0" smtClean="0">
                <a:solidFill>
                  <a:srgbClr val="002060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  <a:t>Виды  услуг</a:t>
            </a:r>
            <a:endParaRPr lang="ru-RU" sz="4000" b="1" i="0" spc="-150" dirty="0">
              <a:solidFill>
                <a:srgbClr val="002060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772816"/>
            <a:ext cx="8382000" cy="4824536"/>
          </a:xfrm>
        </p:spPr>
        <p:txBody>
          <a:bodyPr>
            <a:normAutofit/>
          </a:bodyPr>
          <a:lstStyle/>
          <a:p>
            <a:pPr marL="0" indent="0"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None/>
            </a:pPr>
            <a:r>
              <a:rPr lang="ru-RU" b="1" i="0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Государственные и муниципальные услуги, предоставляемые органами публичной власти:</a:t>
            </a:r>
          </a:p>
          <a:p>
            <a:pPr marL="0" indent="0"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None/>
            </a:pPr>
            <a:endParaRPr lang="ru-RU" sz="1000" b="1" i="0" dirty="0" smtClean="0">
              <a:solidFill>
                <a:schemeClr val="accent6">
                  <a:lumMod val="75000"/>
                </a:schemeClr>
              </a:solidFill>
              <a:latin typeface="Calibri"/>
              <a:ea typeface="+mn-ea"/>
              <a:cs typeface="+mn-cs"/>
            </a:endParaRPr>
          </a:p>
          <a:p>
            <a:pPr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Государственные и муниципальные услуги</a:t>
            </a:r>
          </a:p>
          <a:p>
            <a:pPr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Calibri"/>
            </a:endParaRPr>
          </a:p>
          <a:p>
            <a:pPr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b="1" i="0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Необходимые и обязательные услуги</a:t>
            </a:r>
          </a:p>
          <a:p>
            <a:pPr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ru-RU" sz="1000" b="1" i="0" dirty="0" smtClean="0">
              <a:solidFill>
                <a:schemeClr val="accent6">
                  <a:lumMod val="75000"/>
                </a:schemeClr>
              </a:solidFill>
              <a:latin typeface="Calibri"/>
              <a:ea typeface="+mn-ea"/>
              <a:cs typeface="+mn-cs"/>
            </a:endParaRPr>
          </a:p>
          <a:p>
            <a:pPr algn="just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Услуги, предоставляемые государственными и муниципальными учреждениями</a:t>
            </a:r>
            <a:endParaRPr lang="ru-RU" b="1" i="0" dirty="0" smtClean="0">
              <a:solidFill>
                <a:schemeClr val="accent6">
                  <a:lumMod val="75000"/>
                </a:scheme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4" name="Рисунок 1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" y="0"/>
            <a:ext cx="714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592" y="857250"/>
            <a:ext cx="8481452" cy="504056"/>
          </a:xfrm>
        </p:spPr>
        <p:txBody>
          <a:bodyPr>
            <a:no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spc="-150" dirty="0" smtClean="0">
                <a:solidFill>
                  <a:srgbClr val="1D4775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  <a:t>Виды государственных и муниципальных услуг</a:t>
            </a:r>
            <a:endParaRPr lang="ru-RU" sz="3400" b="1" i="0" spc="-150" dirty="0">
              <a:solidFill>
                <a:srgbClr val="1D4775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pic>
        <p:nvPicPr>
          <p:cNvPr id="4" name="Рисунок 1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" y="0"/>
            <a:ext cx="714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84" y="1440874"/>
            <a:ext cx="8850869" cy="522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98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1"/>
            <a:ext cx="8382000" cy="1000904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0"/>
              </a:spcBef>
            </a:pPr>
            <a:r>
              <a:rPr lang="ru-RU" altLang="ru-RU" sz="3600" b="1" dirty="0">
                <a:solidFill>
                  <a:srgbClr val="002060"/>
                </a:solidFill>
              </a:rPr>
              <a:t>Государственные и муниципальные услуги, предоставляемые органами публичной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власти</a:t>
            </a:r>
            <a:endParaRPr lang="ru-RU" sz="3600" b="0" i="0" spc="-150" dirty="0">
              <a:solidFill>
                <a:srgbClr val="002060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cs typeface="Arial"/>
            </a:endParaRPr>
          </a:p>
        </p:txBody>
      </p:sp>
      <p:pic>
        <p:nvPicPr>
          <p:cNvPr id="4" name="Рисунок 1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" y="0"/>
            <a:ext cx="714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98699" y="2072115"/>
            <a:ext cx="8119689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– </a:t>
            </a:r>
            <a:r>
              <a:rPr lang="ru-RU" altLang="ru-RU" sz="2200" dirty="0">
                <a:latin typeface="Times New Roman" panose="02020603050405020304" pitchFamily="18" charset="0"/>
              </a:rPr>
              <a:t>деятельность по реализации функций соответственно федерального органа исполнительной власти, государственного внебюджетного фонда, исполнительного органа государственной власти субъекта Российской Федерации, органа местного самоуправления, которая осуществляется по запросам заявителей в пределах установленных нормативными правовыми актами Российской Федерации, нормативными правовыми актами субъектов Российской Федерации и уставами муниципальных образований полномочий органа, предоставляющего государственные или муниципальные услуги.</a:t>
            </a:r>
            <a:endParaRPr lang="ru-RU" altLang="ru-RU" sz="22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251103" y="5712481"/>
            <a:ext cx="66294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 dirty="0">
                <a:solidFill>
                  <a:srgbClr val="FF6600"/>
                </a:solidFill>
                <a:latin typeface="Times New Roman" panose="02020603050405020304" pitchFamily="18" charset="0"/>
              </a:rPr>
              <a:t>Федеральный закон от 27 июля 2010 года №210-ФЗ «Об организации предоставления государственных и муниципальных услуг» (пункты 1 и 2 статьи 2)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0530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1"/>
            <a:ext cx="8382000" cy="432048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0"/>
              </a:spcBef>
            </a:pPr>
            <a:r>
              <a:rPr lang="ru-RU" alt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Необходимые и обязательные услуги </a:t>
            </a:r>
            <a:endParaRPr lang="ru-RU" sz="3200" b="0" i="0" spc="-150" dirty="0">
              <a:solidFill>
                <a:srgbClr val="1D4775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4" name="Рисунок 1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" y="0"/>
            <a:ext cx="714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93" y="1340769"/>
            <a:ext cx="8640886" cy="531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618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19"/>
            <a:ext cx="8382000" cy="504057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en-US" sz="3600" dirty="0">
                <a:hlinkClick r:id="rId3"/>
              </a:rPr>
              <a:t>https://www.gosuslugi.ru/</a:t>
            </a:r>
            <a:endParaRPr lang="ru-RU" sz="3600" b="0" i="0" spc="-150" dirty="0">
              <a:solidFill>
                <a:srgbClr val="1D4775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pic>
        <p:nvPicPr>
          <p:cNvPr id="4" name="Рисунок 1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" y="0"/>
            <a:ext cx="714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764704"/>
            <a:ext cx="8382000" cy="57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80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2" y="0"/>
            <a:ext cx="674099" cy="73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4" y="758953"/>
            <a:ext cx="8298668" cy="589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359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:\Documents and Settings\Gulsina\Рабочий стол\стенд для украинцев\image_resiz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2" y="0"/>
            <a:ext cx="674099" cy="73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79569"/>
            <a:ext cx="7877944" cy="50405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7500"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О государственных и муниципальных услугах</a:t>
            </a:r>
            <a:endParaRPr lang="ru-RU" sz="3600" dirty="0">
              <a:solidFill>
                <a:schemeClr val="bg1"/>
              </a:solidFill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40" y="754902"/>
            <a:ext cx="8670032" cy="579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58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yellow-magenta Segoe_TP10286788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0CAB1D8-8B60-41DC-AE7A-89AB460F81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(желто-сиреневое оформление)</Template>
  <TotalTime>1192</TotalTime>
  <Words>742</Words>
  <Application>Microsoft Office PowerPoint</Application>
  <PresentationFormat>Экран (4:3)</PresentationFormat>
  <Paragraphs>43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Wingdings</vt:lpstr>
      <vt:lpstr>1_White Template with yellow-magenta Segoe_TP10286788</vt:lpstr>
      <vt:lpstr>Белый текст и шрифт Courier для слайдов с кодом</vt:lpstr>
      <vt:lpstr>Виды  услуг</vt:lpstr>
      <vt:lpstr>Виды государственных и муниципальных услуг</vt:lpstr>
      <vt:lpstr>Государственные и муниципальные услуги, предоставляемые органами публичной власти</vt:lpstr>
      <vt:lpstr>Необходимые и обязательные услуги </vt:lpstr>
      <vt:lpstr>https://www.gosuslugi.ru/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на территории муниципального района Федерального закона</dc:title>
  <dc:creator>Osipov</dc:creator>
  <cp:keywords/>
  <cp:lastModifiedBy>43</cp:lastModifiedBy>
  <cp:revision>97</cp:revision>
  <dcterms:created xsi:type="dcterms:W3CDTF">2016-11-18T10:33:26Z</dcterms:created>
  <dcterms:modified xsi:type="dcterms:W3CDTF">2020-03-11T07:16:07Z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TC102867889990</vt:lpwstr>
  </property>
</Properties>
</file>